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0" r:id="rId4"/>
    <p:sldId id="264" r:id="rId5"/>
    <p:sldId id="258" r:id="rId6"/>
    <p:sldId id="259" r:id="rId7"/>
    <p:sldId id="261" r:id="rId8"/>
    <p:sldId id="262" r:id="rId9"/>
    <p:sldId id="263" r:id="rId10"/>
    <p:sldId id="265" r:id="rId11"/>
    <p:sldId id="278" r:id="rId12"/>
    <p:sldId id="266" r:id="rId13"/>
    <p:sldId id="267" r:id="rId14"/>
    <p:sldId id="269" r:id="rId15"/>
    <p:sldId id="268" r:id="rId16"/>
    <p:sldId id="270" r:id="rId17"/>
    <p:sldId id="271" r:id="rId18"/>
    <p:sldId id="277" r:id="rId19"/>
    <p:sldId id="276" r:id="rId20"/>
    <p:sldId id="273" r:id="rId21"/>
    <p:sldId id="272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EA6"/>
    <a:srgbClr val="018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4069B-6A10-42ED-9013-464302CF3B6B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7001324-6BB0-4368-99F2-04DB1C90FC16}">
      <dgm:prSet phldrT="[Текст]"/>
      <dgm:spPr/>
      <dgm:t>
        <a:bodyPr/>
        <a:lstStyle/>
        <a:p>
          <a:r>
            <a:rPr lang="uk-UA" dirty="0"/>
            <a:t>5-11</a:t>
          </a:r>
          <a:endParaRPr lang="ru-RU" dirty="0"/>
        </a:p>
      </dgm:t>
    </dgm:pt>
    <dgm:pt modelId="{B29C2592-6102-4627-9E2F-6FF870BBCA82}" type="parTrans" cxnId="{06F6AC27-50B0-4280-8EF0-F98AA96C20BF}">
      <dgm:prSet/>
      <dgm:spPr/>
      <dgm:t>
        <a:bodyPr/>
        <a:lstStyle/>
        <a:p>
          <a:endParaRPr lang="ru-RU"/>
        </a:p>
      </dgm:t>
    </dgm:pt>
    <dgm:pt modelId="{B5C4DD2A-AFA5-4AB4-AF82-8EBDE337C15B}" type="sibTrans" cxnId="{06F6AC27-50B0-4280-8EF0-F98AA96C20BF}">
      <dgm:prSet/>
      <dgm:spPr/>
      <dgm:t>
        <a:bodyPr/>
        <a:lstStyle/>
        <a:p>
          <a:endParaRPr lang="ru-RU"/>
        </a:p>
      </dgm:t>
    </dgm:pt>
    <dgm:pt modelId="{D2D4B368-44A3-46DC-A657-CC94B3157F49}">
      <dgm:prSet phldrT="[Текст]"/>
      <dgm:spPr/>
      <dgm:t>
        <a:bodyPr/>
        <a:lstStyle/>
        <a:p>
          <a:r>
            <a:rPr lang="uk-UA" b="1" dirty="0"/>
            <a:t>Навчальні програми для 5-9 класів</a:t>
          </a:r>
          <a:endParaRPr lang="ru-RU" b="1" dirty="0"/>
        </a:p>
      </dgm:t>
    </dgm:pt>
    <dgm:pt modelId="{156A15B8-46DB-4C83-8F8E-7E3299653F40}" type="parTrans" cxnId="{502D1BF8-F71A-401C-AD9D-3A632B8FC870}">
      <dgm:prSet/>
      <dgm:spPr/>
      <dgm:t>
        <a:bodyPr/>
        <a:lstStyle/>
        <a:p>
          <a:endParaRPr lang="ru-RU"/>
        </a:p>
      </dgm:t>
    </dgm:pt>
    <dgm:pt modelId="{0BB56E61-1FE2-471C-9A79-C192D085F048}" type="sibTrans" cxnId="{502D1BF8-F71A-401C-AD9D-3A632B8FC870}">
      <dgm:prSet/>
      <dgm:spPr/>
      <dgm:t>
        <a:bodyPr/>
        <a:lstStyle/>
        <a:p>
          <a:endParaRPr lang="ru-RU"/>
        </a:p>
      </dgm:t>
    </dgm:pt>
    <dgm:pt modelId="{1627B81D-356A-4B13-AE2A-0330FACF9FF6}">
      <dgm:prSet phldrT="[Текст]"/>
      <dgm:spPr/>
      <dgm:t>
        <a:bodyPr/>
        <a:lstStyle/>
        <a:p>
          <a:r>
            <a:rPr lang="uk-UA" dirty="0"/>
            <a:t>5</a:t>
          </a:r>
          <a:endParaRPr lang="ru-RU" dirty="0"/>
        </a:p>
      </dgm:t>
    </dgm:pt>
    <dgm:pt modelId="{53C74858-8FD3-446E-AE0F-7A0451CE5122}" type="parTrans" cxnId="{33CF77C7-4CA7-4AA3-8F8B-915D3CA8F8E1}">
      <dgm:prSet/>
      <dgm:spPr/>
      <dgm:t>
        <a:bodyPr/>
        <a:lstStyle/>
        <a:p>
          <a:endParaRPr lang="ru-RU"/>
        </a:p>
      </dgm:t>
    </dgm:pt>
    <dgm:pt modelId="{3EE06B27-C422-4EC0-9E92-9CF330BE3C15}" type="sibTrans" cxnId="{33CF77C7-4CA7-4AA3-8F8B-915D3CA8F8E1}">
      <dgm:prSet/>
      <dgm:spPr/>
      <dgm:t>
        <a:bodyPr/>
        <a:lstStyle/>
        <a:p>
          <a:endParaRPr lang="ru-RU"/>
        </a:p>
      </dgm:t>
    </dgm:pt>
    <dgm:pt modelId="{FA4818A2-A97A-446C-8F13-DDB16CC6C7A8}">
      <dgm:prSet phldrT="[Текст]"/>
      <dgm:spPr/>
      <dgm:t>
        <a:bodyPr/>
        <a:lstStyle/>
        <a:p>
          <a:endParaRPr lang="ru-RU" b="1" dirty="0"/>
        </a:p>
      </dgm:t>
    </dgm:pt>
    <dgm:pt modelId="{905A8039-9C15-4A63-A8ED-1FF355E55EE4}" type="parTrans" cxnId="{B7151317-78EC-4496-81F9-12B7A4DF57DE}">
      <dgm:prSet/>
      <dgm:spPr/>
      <dgm:t>
        <a:bodyPr/>
        <a:lstStyle/>
        <a:p>
          <a:endParaRPr lang="ru-RU"/>
        </a:p>
      </dgm:t>
    </dgm:pt>
    <dgm:pt modelId="{72E91472-DA83-495C-911B-B8CE7AB82CB0}" type="sibTrans" cxnId="{B7151317-78EC-4496-81F9-12B7A4DF57DE}">
      <dgm:prSet/>
      <dgm:spPr/>
      <dgm:t>
        <a:bodyPr/>
        <a:lstStyle/>
        <a:p>
          <a:endParaRPr lang="ru-RU"/>
        </a:p>
      </dgm:t>
    </dgm:pt>
    <dgm:pt modelId="{0A073F93-C470-4801-99E9-C70D2A699AD8}">
      <dgm:prSet/>
      <dgm:spPr/>
      <dgm:t>
        <a:bodyPr/>
        <a:lstStyle/>
        <a:p>
          <a:r>
            <a:rPr lang="uk-UA" dirty="0"/>
            <a:t>2-4</a:t>
          </a:r>
          <a:endParaRPr lang="ru-RU" dirty="0"/>
        </a:p>
      </dgm:t>
    </dgm:pt>
    <dgm:pt modelId="{CC9A1494-867A-418B-8BA4-EA1B0B420AEA}" type="parTrans" cxnId="{B08B2B7C-3B4D-4AF2-A063-3B9C1EA0E3E7}">
      <dgm:prSet/>
      <dgm:spPr/>
      <dgm:t>
        <a:bodyPr/>
        <a:lstStyle/>
        <a:p>
          <a:endParaRPr lang="ru-RU"/>
        </a:p>
      </dgm:t>
    </dgm:pt>
    <dgm:pt modelId="{8BE94B1C-4E90-4A4A-822D-81AE00E35517}" type="sibTrans" cxnId="{B08B2B7C-3B4D-4AF2-A063-3B9C1EA0E3E7}">
      <dgm:prSet/>
      <dgm:spPr/>
      <dgm:t>
        <a:bodyPr/>
        <a:lstStyle/>
        <a:p>
          <a:endParaRPr lang="ru-RU"/>
        </a:p>
      </dgm:t>
    </dgm:pt>
    <dgm:pt modelId="{1AE8B4B9-DA58-40E3-BF4F-26110B443F28}">
      <dgm:prSet/>
      <dgm:spPr/>
      <dgm:t>
        <a:bodyPr/>
        <a:lstStyle/>
        <a:p>
          <a:r>
            <a:rPr lang="uk-UA" b="1" dirty="0"/>
            <a:t>Нова українська школа (НУШ) </a:t>
          </a:r>
          <a:endParaRPr lang="ru-RU" b="1" dirty="0"/>
        </a:p>
      </dgm:t>
    </dgm:pt>
    <dgm:pt modelId="{613E4CD0-9544-4DF6-8D00-A159F9675F45}" type="parTrans" cxnId="{982BA361-0297-49C3-8F1F-6921FD4ED92C}">
      <dgm:prSet/>
      <dgm:spPr/>
      <dgm:t>
        <a:bodyPr/>
        <a:lstStyle/>
        <a:p>
          <a:endParaRPr lang="ru-RU"/>
        </a:p>
      </dgm:t>
    </dgm:pt>
    <dgm:pt modelId="{578F68EC-DF84-4AC8-9035-95A35339883A}" type="sibTrans" cxnId="{982BA361-0297-49C3-8F1F-6921FD4ED92C}">
      <dgm:prSet/>
      <dgm:spPr/>
      <dgm:t>
        <a:bodyPr/>
        <a:lstStyle/>
        <a:p>
          <a:endParaRPr lang="ru-RU"/>
        </a:p>
      </dgm:t>
    </dgm:pt>
    <dgm:pt modelId="{53084BAB-7A1D-4B86-9175-0689560D7DEC}">
      <dgm:prSet/>
      <dgm:spPr/>
      <dgm:t>
        <a:bodyPr/>
        <a:lstStyle/>
        <a:p>
          <a:r>
            <a:rPr lang="uk-UA" b="1" dirty="0"/>
            <a:t>НУШ – пілотування  у 22 </a:t>
          </a:r>
          <a:r>
            <a:rPr lang="ru-RU" b="1" dirty="0"/>
            <a:t>н</a:t>
          </a:r>
          <a:r>
            <a:rPr lang="uk-UA" b="1" dirty="0" err="1"/>
            <a:t>авчальних</a:t>
          </a:r>
          <a:r>
            <a:rPr lang="uk-UA" b="1" dirty="0"/>
            <a:t> закладах Києва</a:t>
          </a:r>
          <a:endParaRPr lang="ru-RU" b="1" dirty="0"/>
        </a:p>
      </dgm:t>
    </dgm:pt>
    <dgm:pt modelId="{E43DFA23-3D4B-42C2-92A2-59DAEEFED373}" type="parTrans" cxnId="{26B550EF-2771-4F6D-AABA-0B83EC80EA02}">
      <dgm:prSet/>
      <dgm:spPr/>
      <dgm:t>
        <a:bodyPr/>
        <a:lstStyle/>
        <a:p>
          <a:endParaRPr lang="ru-RU"/>
        </a:p>
      </dgm:t>
    </dgm:pt>
    <dgm:pt modelId="{FA334532-E576-47F1-8BF3-A00C69038963}" type="sibTrans" cxnId="{26B550EF-2771-4F6D-AABA-0B83EC80EA02}">
      <dgm:prSet/>
      <dgm:spPr/>
      <dgm:t>
        <a:bodyPr/>
        <a:lstStyle/>
        <a:p>
          <a:endParaRPr lang="ru-RU"/>
        </a:p>
      </dgm:t>
    </dgm:pt>
    <dgm:pt modelId="{A95B84A5-D557-486F-B1F6-EA2E1A57BB96}">
      <dgm:prSet phldrT="[Текст]"/>
      <dgm:spPr/>
      <dgm:t>
        <a:bodyPr/>
        <a:lstStyle/>
        <a:p>
          <a:r>
            <a:rPr lang="uk-UA" b="1" dirty="0"/>
            <a:t>Навчальні програми  для 10-11 класів</a:t>
          </a:r>
          <a:endParaRPr lang="ru-RU" b="1" dirty="0"/>
        </a:p>
      </dgm:t>
    </dgm:pt>
    <dgm:pt modelId="{DC1EDF79-9E7E-44D0-AAFE-AF2A3983798B}" type="parTrans" cxnId="{2A16B036-C609-41F3-83DF-07287264E344}">
      <dgm:prSet/>
      <dgm:spPr/>
      <dgm:t>
        <a:bodyPr/>
        <a:lstStyle/>
        <a:p>
          <a:endParaRPr lang="ru-RU"/>
        </a:p>
      </dgm:t>
    </dgm:pt>
    <dgm:pt modelId="{29F75FD3-0161-4B10-94C4-16563CCDD589}" type="sibTrans" cxnId="{2A16B036-C609-41F3-83DF-07287264E344}">
      <dgm:prSet/>
      <dgm:spPr/>
      <dgm:t>
        <a:bodyPr/>
        <a:lstStyle/>
        <a:p>
          <a:endParaRPr lang="ru-RU"/>
        </a:p>
      </dgm:t>
    </dgm:pt>
    <dgm:pt modelId="{A015A12F-44A9-42C2-8B70-F39829598E5E}">
      <dgm:prSet phldrT="[Текст]"/>
      <dgm:spPr/>
      <dgm:t>
        <a:bodyPr/>
        <a:lstStyle/>
        <a:p>
          <a:r>
            <a:rPr lang="uk-UA" b="1" dirty="0"/>
            <a:t>Поглиблене вивчення інформатики в 8-9, 10-11 класах</a:t>
          </a:r>
          <a:endParaRPr lang="ru-RU" b="1" dirty="0"/>
        </a:p>
      </dgm:t>
    </dgm:pt>
    <dgm:pt modelId="{6F903B87-7E3F-4112-8506-06B066FDAD8F}" type="parTrans" cxnId="{A2334A41-1A20-43EB-A8C2-134D5ED47552}">
      <dgm:prSet/>
      <dgm:spPr/>
      <dgm:t>
        <a:bodyPr/>
        <a:lstStyle/>
        <a:p>
          <a:endParaRPr lang="ru-RU"/>
        </a:p>
      </dgm:t>
    </dgm:pt>
    <dgm:pt modelId="{AB200511-E234-451B-AE94-FAC1B6B39C6E}" type="sibTrans" cxnId="{A2334A41-1A20-43EB-A8C2-134D5ED47552}">
      <dgm:prSet/>
      <dgm:spPr/>
      <dgm:t>
        <a:bodyPr/>
        <a:lstStyle/>
        <a:p>
          <a:endParaRPr lang="ru-RU"/>
        </a:p>
      </dgm:t>
    </dgm:pt>
    <dgm:pt modelId="{7A5FB4C1-D27A-4CA0-9926-30096107CDA2}" type="pres">
      <dgm:prSet presAssocID="{44A4069B-6A10-42ED-9013-464302CF3B6B}" presName="linearFlow" presStyleCnt="0">
        <dgm:presLayoutVars>
          <dgm:dir/>
          <dgm:animLvl val="lvl"/>
          <dgm:resizeHandles val="exact"/>
        </dgm:presLayoutVars>
      </dgm:prSet>
      <dgm:spPr/>
    </dgm:pt>
    <dgm:pt modelId="{C93F6CEB-BD40-4480-BF1C-4B428B0546D5}" type="pres">
      <dgm:prSet presAssocID="{17001324-6BB0-4368-99F2-04DB1C90FC16}" presName="composite" presStyleCnt="0"/>
      <dgm:spPr/>
    </dgm:pt>
    <dgm:pt modelId="{402A6EB2-7372-45AB-B36D-4B91F24F99A4}" type="pres">
      <dgm:prSet presAssocID="{17001324-6BB0-4368-99F2-04DB1C90FC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9488432-E405-4AB0-901F-8E88D2CA1774}" type="pres">
      <dgm:prSet presAssocID="{17001324-6BB0-4368-99F2-04DB1C90FC16}" presName="descendantText" presStyleLbl="alignAcc1" presStyleIdx="0" presStyleCnt="3" custLinFactNeighborX="-143" custLinFactNeighborY="8976">
        <dgm:presLayoutVars>
          <dgm:bulletEnabled val="1"/>
        </dgm:presLayoutVars>
      </dgm:prSet>
      <dgm:spPr/>
    </dgm:pt>
    <dgm:pt modelId="{56A95F17-0F18-4892-A631-5E44C17FF828}" type="pres">
      <dgm:prSet presAssocID="{B5C4DD2A-AFA5-4AB4-AF82-8EBDE337C15B}" presName="sp" presStyleCnt="0"/>
      <dgm:spPr/>
    </dgm:pt>
    <dgm:pt modelId="{F603B453-7D40-481C-B015-BFFE2AF0267C}" type="pres">
      <dgm:prSet presAssocID="{1627B81D-356A-4B13-AE2A-0330FACF9FF6}" presName="composite" presStyleCnt="0"/>
      <dgm:spPr/>
    </dgm:pt>
    <dgm:pt modelId="{2EFF7A74-CD80-4320-A748-D67EB8D928D9}" type="pres">
      <dgm:prSet presAssocID="{1627B81D-356A-4B13-AE2A-0330FACF9FF6}" presName="parentText" presStyleLbl="alignNode1" presStyleIdx="1" presStyleCnt="3" custAng="0">
        <dgm:presLayoutVars>
          <dgm:chMax val="1"/>
          <dgm:bulletEnabled val="1"/>
        </dgm:presLayoutVars>
      </dgm:prSet>
      <dgm:spPr/>
    </dgm:pt>
    <dgm:pt modelId="{37152006-D554-4E2D-9CC7-8E15C57E384A}" type="pres">
      <dgm:prSet presAssocID="{1627B81D-356A-4B13-AE2A-0330FACF9FF6}" presName="descendantText" presStyleLbl="alignAcc1" presStyleIdx="1" presStyleCnt="3">
        <dgm:presLayoutVars>
          <dgm:bulletEnabled val="1"/>
        </dgm:presLayoutVars>
      </dgm:prSet>
      <dgm:spPr/>
    </dgm:pt>
    <dgm:pt modelId="{B07C32ED-F288-4F48-8385-701FE2AA2502}" type="pres">
      <dgm:prSet presAssocID="{3EE06B27-C422-4EC0-9E92-9CF330BE3C15}" presName="sp" presStyleCnt="0"/>
      <dgm:spPr/>
    </dgm:pt>
    <dgm:pt modelId="{DB391A29-8637-438D-B1FE-8684C106E074}" type="pres">
      <dgm:prSet presAssocID="{0A073F93-C470-4801-99E9-C70D2A699AD8}" presName="composite" presStyleCnt="0"/>
      <dgm:spPr/>
    </dgm:pt>
    <dgm:pt modelId="{A3B5D859-CB9C-4F68-9E54-03C32F93A922}" type="pres">
      <dgm:prSet presAssocID="{0A073F93-C470-4801-99E9-C70D2A699AD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83A50AD-BB35-4A26-8E01-97A5C963EDA5}" type="pres">
      <dgm:prSet presAssocID="{0A073F93-C470-4801-99E9-C70D2A699AD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EB26006-3E69-4592-93C2-A9BA2B70712D}" type="presOf" srcId="{FA4818A2-A97A-446C-8F13-DDB16CC6C7A8}" destId="{37152006-D554-4E2D-9CC7-8E15C57E384A}" srcOrd="0" destOrd="0" presId="urn:microsoft.com/office/officeart/2005/8/layout/chevron2"/>
    <dgm:cxn modelId="{B9316C15-5029-40D8-A60B-903B541C83C8}" type="presOf" srcId="{44A4069B-6A10-42ED-9013-464302CF3B6B}" destId="{7A5FB4C1-D27A-4CA0-9926-30096107CDA2}" srcOrd="0" destOrd="0" presId="urn:microsoft.com/office/officeart/2005/8/layout/chevron2"/>
    <dgm:cxn modelId="{B7151317-78EC-4496-81F9-12B7A4DF57DE}" srcId="{1627B81D-356A-4B13-AE2A-0330FACF9FF6}" destId="{FA4818A2-A97A-446C-8F13-DDB16CC6C7A8}" srcOrd="0" destOrd="0" parTransId="{905A8039-9C15-4A63-A8ED-1FF355E55EE4}" sibTransId="{72E91472-DA83-495C-911B-B8CE7AB82CB0}"/>
    <dgm:cxn modelId="{06F6AC27-50B0-4280-8EF0-F98AA96C20BF}" srcId="{44A4069B-6A10-42ED-9013-464302CF3B6B}" destId="{17001324-6BB0-4368-99F2-04DB1C90FC16}" srcOrd="0" destOrd="0" parTransId="{B29C2592-6102-4627-9E2F-6FF870BBCA82}" sibTransId="{B5C4DD2A-AFA5-4AB4-AF82-8EBDE337C15B}"/>
    <dgm:cxn modelId="{2A16B036-C609-41F3-83DF-07287264E344}" srcId="{17001324-6BB0-4368-99F2-04DB1C90FC16}" destId="{A95B84A5-D557-486F-B1F6-EA2E1A57BB96}" srcOrd="1" destOrd="0" parTransId="{DC1EDF79-9E7E-44D0-AAFE-AF2A3983798B}" sibTransId="{29F75FD3-0161-4B10-94C4-16563CCDD589}"/>
    <dgm:cxn modelId="{A2334A41-1A20-43EB-A8C2-134D5ED47552}" srcId="{17001324-6BB0-4368-99F2-04DB1C90FC16}" destId="{A015A12F-44A9-42C2-8B70-F39829598E5E}" srcOrd="2" destOrd="0" parTransId="{6F903B87-7E3F-4112-8506-06B066FDAD8F}" sibTransId="{AB200511-E234-451B-AE94-FAC1B6B39C6E}"/>
    <dgm:cxn modelId="{982BA361-0297-49C3-8F1F-6921FD4ED92C}" srcId="{0A073F93-C470-4801-99E9-C70D2A699AD8}" destId="{1AE8B4B9-DA58-40E3-BF4F-26110B443F28}" srcOrd="0" destOrd="0" parTransId="{613E4CD0-9544-4DF6-8D00-A159F9675F45}" sibTransId="{578F68EC-DF84-4AC8-9035-95A35339883A}"/>
    <dgm:cxn modelId="{7070F375-1C2D-4583-8420-CDBA4DE5DEAA}" type="presOf" srcId="{A015A12F-44A9-42C2-8B70-F39829598E5E}" destId="{89488432-E405-4AB0-901F-8E88D2CA1774}" srcOrd="0" destOrd="2" presId="urn:microsoft.com/office/officeart/2005/8/layout/chevron2"/>
    <dgm:cxn modelId="{B08B2B7C-3B4D-4AF2-A063-3B9C1EA0E3E7}" srcId="{44A4069B-6A10-42ED-9013-464302CF3B6B}" destId="{0A073F93-C470-4801-99E9-C70D2A699AD8}" srcOrd="2" destOrd="0" parTransId="{CC9A1494-867A-418B-8BA4-EA1B0B420AEA}" sibTransId="{8BE94B1C-4E90-4A4A-822D-81AE00E35517}"/>
    <dgm:cxn modelId="{F7643E7E-52E1-4453-B460-30AC2A49B849}" type="presOf" srcId="{17001324-6BB0-4368-99F2-04DB1C90FC16}" destId="{402A6EB2-7372-45AB-B36D-4B91F24F99A4}" srcOrd="0" destOrd="0" presId="urn:microsoft.com/office/officeart/2005/8/layout/chevron2"/>
    <dgm:cxn modelId="{A216528E-4CFA-410B-92A5-F23C371E971A}" type="presOf" srcId="{0A073F93-C470-4801-99E9-C70D2A699AD8}" destId="{A3B5D859-CB9C-4F68-9E54-03C32F93A922}" srcOrd="0" destOrd="0" presId="urn:microsoft.com/office/officeart/2005/8/layout/chevron2"/>
    <dgm:cxn modelId="{34895EA1-4F33-42B1-9476-C2E3C6A66A27}" type="presOf" srcId="{1AE8B4B9-DA58-40E3-BF4F-26110B443F28}" destId="{383A50AD-BB35-4A26-8E01-97A5C963EDA5}" srcOrd="0" destOrd="0" presId="urn:microsoft.com/office/officeart/2005/8/layout/chevron2"/>
    <dgm:cxn modelId="{524CD2A1-39A5-457A-9BDC-B034BAA41956}" type="presOf" srcId="{53084BAB-7A1D-4B86-9175-0689560D7DEC}" destId="{37152006-D554-4E2D-9CC7-8E15C57E384A}" srcOrd="0" destOrd="1" presId="urn:microsoft.com/office/officeart/2005/8/layout/chevron2"/>
    <dgm:cxn modelId="{33CF77C7-4CA7-4AA3-8F8B-915D3CA8F8E1}" srcId="{44A4069B-6A10-42ED-9013-464302CF3B6B}" destId="{1627B81D-356A-4B13-AE2A-0330FACF9FF6}" srcOrd="1" destOrd="0" parTransId="{53C74858-8FD3-446E-AE0F-7A0451CE5122}" sibTransId="{3EE06B27-C422-4EC0-9E92-9CF330BE3C15}"/>
    <dgm:cxn modelId="{3DC279CC-EAD1-4F74-AF7F-71EE08BAE377}" type="presOf" srcId="{1627B81D-356A-4B13-AE2A-0330FACF9FF6}" destId="{2EFF7A74-CD80-4320-A748-D67EB8D928D9}" srcOrd="0" destOrd="0" presId="urn:microsoft.com/office/officeart/2005/8/layout/chevron2"/>
    <dgm:cxn modelId="{26B550EF-2771-4F6D-AABA-0B83EC80EA02}" srcId="{1627B81D-356A-4B13-AE2A-0330FACF9FF6}" destId="{53084BAB-7A1D-4B86-9175-0689560D7DEC}" srcOrd="1" destOrd="0" parTransId="{E43DFA23-3D4B-42C2-92A2-59DAEEFED373}" sibTransId="{FA334532-E576-47F1-8BF3-A00C69038963}"/>
    <dgm:cxn modelId="{2F0852F3-BFDB-42C6-A6A8-4D31F55158AC}" type="presOf" srcId="{D2D4B368-44A3-46DC-A657-CC94B3157F49}" destId="{89488432-E405-4AB0-901F-8E88D2CA1774}" srcOrd="0" destOrd="0" presId="urn:microsoft.com/office/officeart/2005/8/layout/chevron2"/>
    <dgm:cxn modelId="{F2FCD2F6-B012-460D-A6FB-EF627AF7991E}" type="presOf" srcId="{A95B84A5-D557-486F-B1F6-EA2E1A57BB96}" destId="{89488432-E405-4AB0-901F-8E88D2CA1774}" srcOrd="0" destOrd="1" presId="urn:microsoft.com/office/officeart/2005/8/layout/chevron2"/>
    <dgm:cxn modelId="{502D1BF8-F71A-401C-AD9D-3A632B8FC870}" srcId="{17001324-6BB0-4368-99F2-04DB1C90FC16}" destId="{D2D4B368-44A3-46DC-A657-CC94B3157F49}" srcOrd="0" destOrd="0" parTransId="{156A15B8-46DB-4C83-8F8E-7E3299653F40}" sibTransId="{0BB56E61-1FE2-471C-9A79-C192D085F048}"/>
    <dgm:cxn modelId="{BEC74A48-30EF-4053-B778-926CA80747BA}" type="presParOf" srcId="{7A5FB4C1-D27A-4CA0-9926-30096107CDA2}" destId="{C93F6CEB-BD40-4480-BF1C-4B428B0546D5}" srcOrd="0" destOrd="0" presId="urn:microsoft.com/office/officeart/2005/8/layout/chevron2"/>
    <dgm:cxn modelId="{EF6D8F9E-5804-49B6-A13A-31C4C8B6018A}" type="presParOf" srcId="{C93F6CEB-BD40-4480-BF1C-4B428B0546D5}" destId="{402A6EB2-7372-45AB-B36D-4B91F24F99A4}" srcOrd="0" destOrd="0" presId="urn:microsoft.com/office/officeart/2005/8/layout/chevron2"/>
    <dgm:cxn modelId="{1C83F761-3E60-4E5F-A02C-2709377F8B1C}" type="presParOf" srcId="{C93F6CEB-BD40-4480-BF1C-4B428B0546D5}" destId="{89488432-E405-4AB0-901F-8E88D2CA1774}" srcOrd="1" destOrd="0" presId="urn:microsoft.com/office/officeart/2005/8/layout/chevron2"/>
    <dgm:cxn modelId="{72207087-7188-4889-9D17-FC1FD8ACB79F}" type="presParOf" srcId="{7A5FB4C1-D27A-4CA0-9926-30096107CDA2}" destId="{56A95F17-0F18-4892-A631-5E44C17FF828}" srcOrd="1" destOrd="0" presId="urn:microsoft.com/office/officeart/2005/8/layout/chevron2"/>
    <dgm:cxn modelId="{2FCE4481-19EC-4E58-801C-C03892F2E938}" type="presParOf" srcId="{7A5FB4C1-D27A-4CA0-9926-30096107CDA2}" destId="{F603B453-7D40-481C-B015-BFFE2AF0267C}" srcOrd="2" destOrd="0" presId="urn:microsoft.com/office/officeart/2005/8/layout/chevron2"/>
    <dgm:cxn modelId="{6511758B-6DD1-451A-99B1-0A92D56312FA}" type="presParOf" srcId="{F603B453-7D40-481C-B015-BFFE2AF0267C}" destId="{2EFF7A74-CD80-4320-A748-D67EB8D928D9}" srcOrd="0" destOrd="0" presId="urn:microsoft.com/office/officeart/2005/8/layout/chevron2"/>
    <dgm:cxn modelId="{CD694822-0C7B-497F-A185-810A3629A902}" type="presParOf" srcId="{F603B453-7D40-481C-B015-BFFE2AF0267C}" destId="{37152006-D554-4E2D-9CC7-8E15C57E384A}" srcOrd="1" destOrd="0" presId="urn:microsoft.com/office/officeart/2005/8/layout/chevron2"/>
    <dgm:cxn modelId="{A383E97C-BC71-40F5-A749-F0DD0FE197B6}" type="presParOf" srcId="{7A5FB4C1-D27A-4CA0-9926-30096107CDA2}" destId="{B07C32ED-F288-4F48-8385-701FE2AA2502}" srcOrd="3" destOrd="0" presId="urn:microsoft.com/office/officeart/2005/8/layout/chevron2"/>
    <dgm:cxn modelId="{1C38CEF6-5C9A-4F08-BBB1-613A5B9233DE}" type="presParOf" srcId="{7A5FB4C1-D27A-4CA0-9926-30096107CDA2}" destId="{DB391A29-8637-438D-B1FE-8684C106E074}" srcOrd="4" destOrd="0" presId="urn:microsoft.com/office/officeart/2005/8/layout/chevron2"/>
    <dgm:cxn modelId="{E9599310-3512-4FA1-B16D-C84A02561C23}" type="presParOf" srcId="{DB391A29-8637-438D-B1FE-8684C106E074}" destId="{A3B5D859-CB9C-4F68-9E54-03C32F93A922}" srcOrd="0" destOrd="0" presId="urn:microsoft.com/office/officeart/2005/8/layout/chevron2"/>
    <dgm:cxn modelId="{0104E907-D32E-4877-AD0E-E4C1F5CB28EF}" type="presParOf" srcId="{DB391A29-8637-438D-B1FE-8684C106E074}" destId="{383A50AD-BB35-4A26-8E01-97A5C963ED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A6EB2-7372-45AB-B36D-4B91F24F99A4}">
      <dsp:nvSpPr>
        <dsp:cNvPr id="0" name=""/>
        <dsp:cNvSpPr/>
      </dsp:nvSpPr>
      <dsp:spPr>
        <a:xfrm rot="5400000">
          <a:off x="-308364" y="310476"/>
          <a:ext cx="2055762" cy="143903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5-11</a:t>
          </a:r>
          <a:endParaRPr lang="ru-RU" sz="4000" kern="1200" dirty="0"/>
        </a:p>
      </dsp:txBody>
      <dsp:txXfrm rot="-5400000">
        <a:off x="0" y="721629"/>
        <a:ext cx="1439034" cy="616728"/>
      </dsp:txXfrm>
    </dsp:sp>
    <dsp:sp modelId="{89488432-E405-4AB0-901F-8E88D2CA1774}">
      <dsp:nvSpPr>
        <dsp:cNvPr id="0" name=""/>
        <dsp:cNvSpPr/>
      </dsp:nvSpPr>
      <dsp:spPr>
        <a:xfrm rot="5400000">
          <a:off x="4988848" y="-3439859"/>
          <a:ext cx="1336245" cy="846006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b="1" kern="1200" dirty="0"/>
            <a:t>Навчальні програми для 5-9 класів</a:t>
          </a:r>
          <a:endParaRPr lang="ru-R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b="1" kern="1200" dirty="0"/>
            <a:t>Навчальні програми  для 10-11 класів</a:t>
          </a:r>
          <a:endParaRPr lang="ru-R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b="1" kern="1200" dirty="0"/>
            <a:t>Поглиблене вивчення інформатики в 8-9, 10-11 класах</a:t>
          </a:r>
          <a:endParaRPr lang="ru-RU" sz="2500" b="1" kern="1200" dirty="0"/>
        </a:p>
      </dsp:txBody>
      <dsp:txXfrm rot="-5400000">
        <a:off x="1426936" y="187283"/>
        <a:ext cx="8394839" cy="1205785"/>
      </dsp:txXfrm>
    </dsp:sp>
    <dsp:sp modelId="{2EFF7A74-CD80-4320-A748-D67EB8D928D9}">
      <dsp:nvSpPr>
        <dsp:cNvPr id="0" name=""/>
        <dsp:cNvSpPr/>
      </dsp:nvSpPr>
      <dsp:spPr>
        <a:xfrm rot="5400000">
          <a:off x="-308364" y="2176082"/>
          <a:ext cx="2055762" cy="143903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5</a:t>
          </a:r>
          <a:endParaRPr lang="ru-RU" sz="4000" kern="1200" dirty="0"/>
        </a:p>
      </dsp:txBody>
      <dsp:txXfrm rot="-5400000">
        <a:off x="0" y="2587235"/>
        <a:ext cx="1439034" cy="616728"/>
      </dsp:txXfrm>
    </dsp:sp>
    <dsp:sp modelId="{37152006-D554-4E2D-9CC7-8E15C57E384A}">
      <dsp:nvSpPr>
        <dsp:cNvPr id="0" name=""/>
        <dsp:cNvSpPr/>
      </dsp:nvSpPr>
      <dsp:spPr>
        <a:xfrm rot="5400000">
          <a:off x="5000946" y="-1694193"/>
          <a:ext cx="1336245" cy="846006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b="1" kern="1200" dirty="0"/>
            <a:t>НУШ – пілотування  у 22 </a:t>
          </a:r>
          <a:r>
            <a:rPr lang="ru-RU" sz="2500" b="1" kern="1200" dirty="0"/>
            <a:t>н</a:t>
          </a:r>
          <a:r>
            <a:rPr lang="uk-UA" sz="2500" b="1" kern="1200" dirty="0" err="1"/>
            <a:t>авчальних</a:t>
          </a:r>
          <a:r>
            <a:rPr lang="uk-UA" sz="2500" b="1" kern="1200" dirty="0"/>
            <a:t> закладах Києва</a:t>
          </a:r>
          <a:endParaRPr lang="ru-RU" sz="2500" b="1" kern="1200" dirty="0"/>
        </a:p>
      </dsp:txBody>
      <dsp:txXfrm rot="-5400000">
        <a:off x="1439034" y="1932949"/>
        <a:ext cx="8394839" cy="1205785"/>
      </dsp:txXfrm>
    </dsp:sp>
    <dsp:sp modelId="{A3B5D859-CB9C-4F68-9E54-03C32F93A922}">
      <dsp:nvSpPr>
        <dsp:cNvPr id="0" name=""/>
        <dsp:cNvSpPr/>
      </dsp:nvSpPr>
      <dsp:spPr>
        <a:xfrm rot="5400000">
          <a:off x="-308364" y="4041689"/>
          <a:ext cx="2055762" cy="143903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2-4</a:t>
          </a:r>
          <a:endParaRPr lang="ru-RU" sz="4000" kern="1200" dirty="0"/>
        </a:p>
      </dsp:txBody>
      <dsp:txXfrm rot="-5400000">
        <a:off x="0" y="4452842"/>
        <a:ext cx="1439034" cy="616728"/>
      </dsp:txXfrm>
    </dsp:sp>
    <dsp:sp modelId="{383A50AD-BB35-4A26-8E01-97A5C963EDA5}">
      <dsp:nvSpPr>
        <dsp:cNvPr id="0" name=""/>
        <dsp:cNvSpPr/>
      </dsp:nvSpPr>
      <dsp:spPr>
        <a:xfrm rot="5400000">
          <a:off x="5000946" y="171413"/>
          <a:ext cx="1336245" cy="846006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b="1" kern="1200" dirty="0"/>
            <a:t>Нова українська школа (НУШ) </a:t>
          </a:r>
          <a:endParaRPr lang="ru-RU" sz="2500" b="1" kern="1200" dirty="0"/>
        </a:p>
      </dsp:txBody>
      <dsp:txXfrm rot="-5400000">
        <a:off x="1439034" y="3798555"/>
        <a:ext cx="8394839" cy="120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3BEAF-5486-429F-BC67-96893475D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EBE49D4-1E16-4D27-90A6-09AB34CB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89E060-4B59-4FE5-9C7C-4657175E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CBF4E5-ABA1-4A34-9C86-8FF37FAB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1D0686-1598-4004-89AE-ADF4DC66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61A2C-53FF-4444-B63B-DC1D395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14B11A-0878-4DAA-B32C-EC17FB1B6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038E76-843A-4EDF-9786-52DC659A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CEF1C2-4866-4C26-A207-D5BC09F9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EC886C-07F9-4511-9249-1EE20E54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386FD70-9E9E-4138-92E3-CA0CB88E0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61C379E-DC29-4268-9AAB-F43883DA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E232DF-FE54-43E0-9DEC-A99E5984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7A88C2-19BB-4C50-88C6-72B309D9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6562F9-CBE2-41B2-A495-8D876A6E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4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C1D57-BBB0-4D52-A931-4914392F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14C172-46A3-4AC2-8704-0B6947D98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401D07-3179-45B4-AE3B-DF2FB48A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96BB88-124C-4AC1-A701-CD0DD5AF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F1CB6D-F108-4E53-9605-EAA6BC36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1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D98B1-32AC-4A6C-B9C0-1529382D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A59537-7C51-4D8A-8BE4-12639E612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75663-F722-4488-8A11-8FA5FC11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232D3D-381E-40AE-8DB2-FA6467A6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978547-E335-4831-9917-0BE0A886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0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E7188-CD1E-47E0-B027-593F6104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1B4499-0AE3-4DE3-A6FB-59849D2B3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55AA0BD-5C99-487F-A8F1-56F36EC0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3FE3306-E52B-4C8C-A5EA-D02C39B7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F72E4A-0188-4135-BBC0-FC3B4469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B679B6-08B3-428A-ACF9-9A25E6F0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0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AE96F-9C63-4AA2-8BB2-578FC7CA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00DE70-3A77-44B4-BD0C-DE854401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765F3E5-54EB-45E2-80F4-82EFE7B79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7D003A1-B301-4887-B3DA-B3249DFDE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C4B87E3-790C-481C-BE97-CEBA277C6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EE9D2C9-E88D-460A-A9A5-62A0ED56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3911388-106A-40F0-AFFC-CE26DD26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15472AB-7823-4B99-96BE-99AC9B71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E2638-D0FE-4C4F-81E6-ED802D3E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04F210-8AA5-439D-82EE-D67ABE50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03151F-6AB3-4EB4-B324-A9B7F29D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F926858-AAF2-4A30-9009-9259B392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4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95CC3E3-4CD8-4883-AE99-03C88AB9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E1CEA80-6DC8-46F1-AF1C-FFAD1DC3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7919A4E-AC4E-4B4D-AB7A-4B672442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B089F-7C6D-4EA2-8C2F-643AFDFC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013110-AA44-4680-91E8-124FBFA77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F90D3B-69BD-4F2B-A153-F0EA8D05A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BEBFB-21D4-44CB-A287-3D3B0C42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F861F4-472D-4E96-AF9C-1A806FC8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94FEDF2-3522-4E65-A79C-9D92145B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F030E-B53D-460A-ACDF-B0DF897C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E4B5A8E-85F6-4671-B521-3252CB93A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7CB0E3-436B-4D56-9831-8858A3CC0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24B142-BC43-44B8-97DB-F7433223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F0FF49D-10BD-4E7B-974B-6CA9D8BF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DB71D7-AEA1-4F2B-BC4F-537D30BC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5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A6C7E22-4AAE-461E-8BE7-0326AFDA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82592A-DD2B-4D30-880B-5B4D2FD8D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9BB697-0630-464A-AAE3-3EF20E0A2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B4A42-8429-41EE-879D-26FE59F783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816FED-91B1-435C-8CE6-F782D2317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B12359-5D80-4A25-BB4B-E0253D11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D48D-09E3-41AE-914E-B5CFA9874E1C}" type="slidenum">
              <a:rPr lang="ru-RU" smtClean="0"/>
              <a:t>‹№›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F8CB6A-F94F-4118-B8D8-155D7639F98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8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%D0%9D%D0%B0%D0%B2%D1%87%D0%B0%D1%94%D0%BC%D0%BE%D1%81%D1%8F%D0%A0%D0%B0%D0%B7%D0%BE%D0%BC?fbclid=IwAR2q3lIULB3L5zO9pOY46x1RUkfjgxxc9B1wBRQCsuRAgDyvLlraqW5Y1y0" TargetMode="External"/><Relationship Id="rId2" Type="http://schemas.openxmlformats.org/officeDocument/2006/relationships/hyperlink" Target="https://www.youtube.com/c/%D0%94%D0%B8%D1%81%D1%82%D0%9E%D1%81%D0%B2%D1%96%D1%82%D0%B0?fbclid=IwAR3UYGlqbp-hkREPPHoN1LraKACR4SnTcgRAfyb-CkO1URk_II2TBQ7IY3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5VvN84gRbf6Kp6M-rEKLmw?fbclid=IwAR2OCEgN6Cj1LGMgPtfwsnUSMqjj0kJpx4-4-2jSmlCbOkNwh5Jn0pkA--s" TargetMode="External"/><Relationship Id="rId4" Type="http://schemas.openxmlformats.org/officeDocument/2006/relationships/hyperlink" Target="https://www.youtube.com/channel/UCXAUEq8addC_yW8627Pg_gg?fbclid=IwAR0O1GhtvMfA33sTAeyisJKELyWQGuLuKF1tjpHvhWX_3QJKXmokM60hRL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4X4NjwdLT3w&amp;t=2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FEC47-5BFA-4FC3-BF34-4EA7893F7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1122362"/>
            <a:ext cx="11430000" cy="3215958"/>
          </a:xfrm>
        </p:spPr>
        <p:txBody>
          <a:bodyPr>
            <a:normAutofit/>
          </a:bodyPr>
          <a:lstStyle/>
          <a:p>
            <a:r>
              <a:rPr lang="ru-RU" sz="7200" b="1" i="0" dirty="0" err="1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Інформатика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: </a:t>
            </a:r>
            <a:r>
              <a:rPr lang="ru-RU" sz="7200" b="1" i="0" dirty="0" err="1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навчаємо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 </a:t>
            </a:r>
            <a:r>
              <a:rPr lang="ru-RU" sz="7200" b="1" i="0" dirty="0" err="1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майбутніх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 ІТ-</a:t>
            </a:r>
            <a:r>
              <a:rPr lang="ru-RU" sz="7200" b="1" dirty="0" err="1">
                <a:solidFill>
                  <a:srgbClr val="000000"/>
                </a:solidFill>
                <a:latin typeface="Sitka Subheading" panose="02000505000000020004" pitchFamily="2" charset="0"/>
              </a:rPr>
              <a:t>ф</a:t>
            </a:r>
            <a:r>
              <a:rPr lang="ru-RU" sz="7200" b="1" i="0" dirty="0" err="1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ахівців</a:t>
            </a:r>
            <a:endParaRPr lang="ru-RU" sz="7200" b="1" dirty="0">
              <a:latin typeface="Sitka Subheading" panose="02000505000000020004" pitchFamily="2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61C7B52-B0A4-4A57-9EB4-C7A0C3123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760" y="4671537"/>
            <a:ext cx="9540240" cy="2128202"/>
          </a:xfrm>
        </p:spPr>
        <p:txBody>
          <a:bodyPr>
            <a:normAutofit lnSpcReduction="10000"/>
          </a:bodyPr>
          <a:lstStyle/>
          <a:p>
            <a:r>
              <a:rPr lang="uk-UA" sz="3600" dirty="0">
                <a:solidFill>
                  <a:schemeClr val="accent3">
                    <a:lumMod val="50000"/>
                  </a:schemeClr>
                </a:solidFill>
              </a:rPr>
              <a:t>Методична конференція для вчителів інформатики м. Києва</a:t>
            </a:r>
          </a:p>
          <a:p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dirty="0"/>
              <a:t>23 серпня 2021 р.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475DD-5A48-48D3-9EB8-B8908C9E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" y="123342"/>
            <a:ext cx="12192000" cy="18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9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5BEDC-571B-43A0-8FF4-ADD8794E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https://ukraine.learningpassport.unicef.org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398FE4-6E18-4260-8A2D-16BDB9B2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49" y="2443162"/>
            <a:ext cx="7627791" cy="433778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22E7BFC-C142-4A41-9C22-89F8A759AF4B}"/>
              </a:ext>
            </a:extLst>
          </p:cNvPr>
          <p:cNvSpPr txBox="1">
            <a:spLocks/>
          </p:cNvSpPr>
          <p:nvPr/>
        </p:nvSpPr>
        <p:spPr>
          <a:xfrm>
            <a:off x="0" y="2955925"/>
            <a:ext cx="4114800" cy="399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CE99D0-4811-4FA1-AD02-3ED7AD8FE2BA}"/>
              </a:ext>
            </a:extLst>
          </p:cNvPr>
          <p:cNvSpPr txBox="1">
            <a:spLocks/>
          </p:cNvSpPr>
          <p:nvPr/>
        </p:nvSpPr>
        <p:spPr>
          <a:xfrm>
            <a:off x="123825" y="2443162"/>
            <a:ext cx="4114800" cy="301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Освітня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підгрупа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комітету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з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питань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розвитку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сфери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штучного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інтелекту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Міністерства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цифрової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трансформації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72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9669E4-3F46-47B8-AB94-2928C220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903605"/>
            <a:ext cx="11201400" cy="2439035"/>
          </a:xfrm>
        </p:spPr>
        <p:txBody>
          <a:bodyPr>
            <a:normAutofit/>
          </a:bodyPr>
          <a:lstStyle/>
          <a:p>
            <a:r>
              <a:rPr lang="en-US" sz="3600" dirty="0"/>
              <a:t>http://lito.kr.ua/blog/2021/08/18/samoosvitnya-skladova-navchannya-informatyky-dlya-vchytelya-ta-uchnya-2/?fbclid=IwAR3xz4R6QGtA3wS6YxSRQsRkAxCFpxbHk2UjnSEJQqfkLgodHbLwD3tf88Q</a:t>
            </a:r>
            <a:endParaRPr lang="ru-RU" sz="3600" dirty="0"/>
          </a:p>
        </p:txBody>
      </p:sp>
      <p:pic>
        <p:nvPicPr>
          <p:cNvPr id="6" name="Рисунок 5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5832D060-DF2F-4C82-A6F0-AC10CF7EC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3144520"/>
            <a:ext cx="8313898" cy="23181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8E72C8-4B69-4264-A188-F6E46171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800" y="3515361"/>
            <a:ext cx="3847725" cy="30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5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29AE9-2C2D-496B-8863-FD150314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5FC2BCD7-EDEC-4803-9774-354A6553FCDE}"/>
              </a:ext>
            </a:extLst>
          </p:cNvPr>
          <p:cNvGrpSpPr/>
          <p:nvPr/>
        </p:nvGrpSpPr>
        <p:grpSpPr>
          <a:xfrm>
            <a:off x="723900" y="777875"/>
            <a:ext cx="10515600" cy="5715000"/>
            <a:chOff x="1371266" y="101601"/>
            <a:chExt cx="9672988" cy="5578155"/>
          </a:xfrm>
        </p:grpSpPr>
        <p:pic>
          <p:nvPicPr>
            <p:cNvPr id="1033" name="Picture 9" descr="Возможно, это изображение (1 человек и текст «назва каналу Dyst @svita школярам TA освтянам дист OCBITA PIK пдписники 2013 5 440 перегляди 885K навчаемося разом IT 2016 IT:0LYMP 850 475K 2016 ame 2170 STEFIK'S GAMES 92K 2015 835 олена петрова 148K 2016 764 You Tube 58K канали украёнською. поширюй TA додай відомі тоб»)">
              <a:extLst>
                <a:ext uri="{FF2B5EF4-FFF2-40B4-BE49-F238E27FC236}">
                  <a16:creationId xmlns:a16="http://schemas.microsoft.com/office/drawing/2014/main" id="{B5F72D94-490E-4CDC-86E4-789D1AF78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21"/>
            <a:stretch/>
          </p:blipFill>
          <p:spPr bwMode="auto">
            <a:xfrm>
              <a:off x="1371266" y="101601"/>
              <a:ext cx="9672988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Возможно, это изображение (1 человек и текст «назва каналу Dyst @svita школярам TA освтянам дист OCBITA PIK пдписники 2013 5 440 перегляди 885K навчаемося разом IT 2016 IT:0LYMP 850 475K 2016 ame 2170 STEFIK'S GAMES 92K 2015 835 олена петрова 148K 2016 764 You Tube 58K канали украёнською. поширюй TA додай відомі тоб»)">
              <a:extLst>
                <a:ext uri="{FF2B5EF4-FFF2-40B4-BE49-F238E27FC236}">
                  <a16:creationId xmlns:a16="http://schemas.microsoft.com/office/drawing/2014/main" id="{2DF6C790-E909-4AB6-A243-25EDBBAFC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48" b="19444"/>
            <a:stretch/>
          </p:blipFill>
          <p:spPr bwMode="auto">
            <a:xfrm>
              <a:off x="1371266" y="4673601"/>
              <a:ext cx="9672988" cy="100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91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7E9D-F133-498C-9A90-7ACE1ED5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Освітні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канали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українською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 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621417-E915-44CC-AAE6-8A0EBF4C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Дист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Освіта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 </a:t>
            </a:r>
          </a:p>
          <a:p>
            <a:r>
              <a:rPr lang="ru-RU" b="0" i="0" u="none" strike="noStrike" dirty="0">
                <a:solidFill>
                  <a:srgbClr val="050505"/>
                </a:solidFill>
                <a:effectLst/>
                <a:latin typeface="inherit"/>
                <a:hlinkClick r:id="rId2"/>
              </a:rPr>
              <a:t>https://www.youtube.com/.../%D0%94%D0%B8%D1%81%D1%82%D0...</a:t>
            </a:r>
            <a:br>
              <a:rPr lang="ru-RU" dirty="0"/>
            </a:b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---</a:t>
            </a:r>
            <a:br>
              <a:rPr lang="ru-RU" dirty="0"/>
            </a:b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Навчаємося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Разом </a:t>
            </a:r>
          </a:p>
          <a:p>
            <a:r>
              <a:rPr lang="ru-RU" b="0" i="0" u="none" strike="noStrike" dirty="0">
                <a:solidFill>
                  <a:srgbClr val="050505"/>
                </a:solidFill>
                <a:effectLst/>
                <a:latin typeface="inherit"/>
                <a:hlinkClick r:id="rId3"/>
              </a:rPr>
              <a:t>https://www.youtube.com/.../%D0%9D%D0%B0%D0%B2%D1%87%D0...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Олімп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інформаційних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технологій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-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it:olymp</a:t>
            </a:r>
            <a:br>
              <a:rPr lang="ru-RU" dirty="0"/>
            </a:br>
            <a:r>
              <a:rPr lang="ru-RU" b="0" i="0" u="none" strike="noStrike" dirty="0">
                <a:solidFill>
                  <a:srgbClr val="050505"/>
                </a:solidFill>
                <a:effectLst/>
                <a:latin typeface="inherit"/>
                <a:hlinkClick r:id="rId4"/>
              </a:rPr>
              <a:t>https://www.youtube.com/channel/UCXAUEq8addC_yW8627Pg_gg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Олена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Петрова</a:t>
            </a:r>
            <a:br>
              <a:rPr lang="ru-RU" dirty="0"/>
            </a:br>
            <a:r>
              <a:rPr lang="ru-RU" b="0" i="0" u="none" strike="noStrike" dirty="0">
                <a:solidFill>
                  <a:srgbClr val="050505"/>
                </a:solidFill>
                <a:effectLst/>
                <a:latin typeface="inherit"/>
                <a:hlinkClick r:id="rId5"/>
              </a:rPr>
              <a:t>https://www.youtube.com/channel/UC5VvN84gRbf6Kp6M-rEKLmw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6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60DE288-CD93-4B5F-B8E1-745925DC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2" y="931862"/>
            <a:ext cx="11344275" cy="3724275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D809EB1F-7168-47A8-B17F-3AA654CB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6912"/>
            <a:ext cx="110585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32D189-5301-46F5-B2D3-AC972A4A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037" y="4074936"/>
            <a:ext cx="3606700" cy="1933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27123C-0E6D-4E3B-B7F0-45F9ABBE7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034"/>
          <a:stretch/>
        </p:blipFill>
        <p:spPr>
          <a:xfrm>
            <a:off x="4758804" y="3942338"/>
            <a:ext cx="4507433" cy="2065872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D8D7EBB-B317-435B-9DB5-D76E4B93B4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1" b="53741"/>
          <a:stretch/>
        </p:blipFill>
        <p:spPr>
          <a:xfrm>
            <a:off x="0" y="3862476"/>
            <a:ext cx="5001266" cy="2175669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5FD9427-A58A-44FF-97F3-2CD9704E5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1037"/>
            <a:ext cx="11007725" cy="339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9F886-6596-420C-8B47-30CCF2BA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375"/>
            <a:ext cx="11534775" cy="36004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C227A3-42B4-452E-9366-E9DBAB26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9867"/>
            <a:ext cx="12192000" cy="20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8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2DABE-B965-41FB-953A-DDD33870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074"/>
            <a:ext cx="12192000" cy="3739251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78054913-65C6-4106-A273-FFC5D609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881" y="5120096"/>
            <a:ext cx="7381875" cy="17379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9BF91A-FD52-420A-A620-B19596DD4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0096"/>
            <a:ext cx="5047781" cy="17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04B959-DFE8-4A36-B1B2-B7D62931A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801370"/>
            <a:ext cx="11868150" cy="3771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753734-FB2B-4158-BD9F-89E84E8D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3270"/>
            <a:ext cx="12192000" cy="2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DC1BD7F6-35A0-4A0A-AE0F-A97F8D4D6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" y="219075"/>
            <a:ext cx="114776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4040E-703E-4547-B5E8-3011D5E5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934085"/>
            <a:ext cx="11099800" cy="3160395"/>
          </a:xfrm>
        </p:spPr>
        <p:txBody>
          <a:bodyPr>
            <a:normAutofit/>
          </a:bodyPr>
          <a:lstStyle/>
          <a:p>
            <a:r>
              <a:rPr lang="ru-RU" b="1" dirty="0"/>
              <a:t>25 </a:t>
            </a:r>
            <a:r>
              <a:rPr lang="ru-RU" b="1" dirty="0" err="1"/>
              <a:t>серпня</a:t>
            </a:r>
            <a:r>
              <a:rPr lang="ru-RU" b="1" dirty="0"/>
              <a:t> 2021 року о 10</a:t>
            </a:r>
            <a:r>
              <a:rPr lang="uk-UA" b="1" dirty="0"/>
              <a:t> годині ранку в</a:t>
            </a:r>
            <a:r>
              <a:rPr lang="ru-RU" b="1" dirty="0" err="1"/>
              <a:t>ідеоконференція</a:t>
            </a:r>
            <a:r>
              <a:rPr lang="ru-RU" b="1" dirty="0"/>
              <a:t> у </a:t>
            </a:r>
            <a:r>
              <a:rPr lang="en-US" b="1" dirty="0"/>
              <a:t>ZOOM</a:t>
            </a:r>
            <a:r>
              <a:rPr lang="uk-UA" b="1" dirty="0"/>
              <a:t> </a:t>
            </a:r>
            <a:br>
              <a:rPr lang="uk-UA" dirty="0"/>
            </a:br>
            <a:r>
              <a:rPr lang="uk-UA" dirty="0"/>
              <a:t>тема </a:t>
            </a:r>
            <a:r>
              <a:rPr lang="ru-RU" sz="4400" b="1" i="0" dirty="0" err="1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Інформатика</a:t>
            </a:r>
            <a:r>
              <a:rPr lang="ru-RU" sz="4400" b="1" i="0" dirty="0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: </a:t>
            </a:r>
            <a:r>
              <a:rPr lang="ru-RU" sz="4400" b="1" i="0" dirty="0" err="1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навчаємо</a:t>
            </a:r>
            <a:r>
              <a:rPr lang="ru-RU" sz="4400" b="1" i="0" dirty="0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 </a:t>
            </a:r>
            <a:r>
              <a:rPr lang="ru-RU" sz="4400" b="1" i="0" dirty="0" err="1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майбутніх</a:t>
            </a:r>
            <a:r>
              <a:rPr lang="ru-RU" sz="4400" b="1" i="0" dirty="0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 ІТ-</a:t>
            </a:r>
            <a:r>
              <a:rPr lang="ru-RU" sz="4400" b="1" dirty="0" err="1">
                <a:solidFill>
                  <a:srgbClr val="000000"/>
                </a:solidFill>
                <a:latin typeface="Sitka Subheading" panose="02000505000000020004" pitchFamily="2" charset="0"/>
              </a:rPr>
              <a:t>ф</a:t>
            </a:r>
            <a:r>
              <a:rPr lang="ru-RU" sz="4400" b="1" i="0" dirty="0" err="1">
                <a:solidFill>
                  <a:srgbClr val="000000"/>
                </a:solidFill>
                <a:effectLst/>
                <a:latin typeface="Sitka Subheading" panose="02000505000000020004" pitchFamily="2" charset="0"/>
              </a:rPr>
              <a:t>ахівців</a:t>
            </a:r>
            <a:br>
              <a:rPr lang="uk-UA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F94E38-28D0-4856-9D0F-D6B76972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3959225"/>
            <a:ext cx="9900920" cy="2736215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виступів</a:t>
            </a:r>
            <a:r>
              <a:rPr lang="ru-RU" dirty="0"/>
              <a:t> </a:t>
            </a:r>
            <a:r>
              <a:rPr lang="ru-RU" dirty="0" err="1"/>
              <a:t>спікерів</a:t>
            </a:r>
            <a:endParaRPr lang="ru-RU" dirty="0"/>
          </a:p>
          <a:p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9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D801A-DC78-4EA9-9082-A6077D0A5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784503"/>
            <a:ext cx="11036300" cy="28435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BF8D9-D0F2-4AE6-B4A0-F52928732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3333555"/>
            <a:ext cx="10947400" cy="36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2C630-6542-407D-8B61-CBC0471D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574"/>
            <a:ext cx="12192000" cy="47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2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45C64-2356-49CE-918E-D9DED540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921"/>
            <a:ext cx="12192000" cy="50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1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FCCFA5C-397A-468B-9372-5FD689F44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155849"/>
              </p:ext>
            </p:extLst>
          </p:nvPr>
        </p:nvGraphicFramePr>
        <p:xfrm>
          <a:off x="1835696" y="876300"/>
          <a:ext cx="989910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2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A835A-9514-45C3-944B-F7C2332C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1330960"/>
            <a:ext cx="5857240" cy="546228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https://www.youtube.com/watch?v=4X4NjwdLT3w&amp;t=2s</a:t>
            </a:r>
            <a:br>
              <a:rPr lang="uk-UA" dirty="0"/>
            </a:br>
            <a:br>
              <a:rPr lang="uk-UA" dirty="0"/>
            </a:br>
            <a:r>
              <a:rPr lang="en-US" dirty="0"/>
              <a:t>https://www.youtube.com/watch?v=UzLLHIMiX-4&amp;t=8s</a:t>
            </a:r>
            <a:br>
              <a:rPr lang="uk-UA" dirty="0"/>
            </a:br>
            <a:endParaRPr lang="ru-RU" dirty="0"/>
          </a:p>
        </p:txBody>
      </p:sp>
      <p:pic>
        <p:nvPicPr>
          <p:cNvPr id="7" name="Рисунок 6" descr="Зображення, що містить текст, особа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C4728044-993D-47FD-A75F-0B4020E3F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65" b="11846"/>
          <a:stretch/>
        </p:blipFill>
        <p:spPr>
          <a:xfrm>
            <a:off x="0" y="747693"/>
            <a:ext cx="5428905" cy="60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351A2590-1A43-47B0-919D-B04E4DACA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50"/>
          <a:stretch/>
        </p:blipFill>
        <p:spPr>
          <a:xfrm>
            <a:off x="2343082" y="2949129"/>
            <a:ext cx="8420236" cy="3540571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B3FA5522-DE3D-4F6C-ABC2-3F621DC71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49" b="5678"/>
          <a:stretch/>
        </p:blipFill>
        <p:spPr>
          <a:xfrm>
            <a:off x="203200" y="1513769"/>
            <a:ext cx="11445766" cy="1439917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6A5F653A-3116-4E6C-BE32-B937443A9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258" b="74052"/>
          <a:stretch/>
        </p:blipFill>
        <p:spPr>
          <a:xfrm>
            <a:off x="3934810" y="69939"/>
            <a:ext cx="339309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160C55-153A-4EF9-82BA-FF42261A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7" y="685800"/>
            <a:ext cx="11223625" cy="43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0" u="none" strike="noStrike" baseline="0" dirty="0">
                <a:solidFill>
                  <a:srgbClr val="038EA6"/>
                </a:solidFill>
                <a:latin typeface="Calibri" panose="020F0502020204030204" pitchFamily="34" charset="0"/>
              </a:rPr>
              <a:t>МЕТОДИЧНІ РЕКОМЕНДАЦІЇ</a:t>
            </a:r>
            <a:br>
              <a:rPr lang="ru-RU" sz="5400" b="1" i="0" u="none" strike="noStrike" baseline="0" dirty="0">
                <a:solidFill>
                  <a:srgbClr val="038EA6"/>
                </a:solidFill>
                <a:latin typeface="Calibri" panose="020F0502020204030204" pitchFamily="34" charset="0"/>
              </a:rPr>
            </a:br>
            <a:r>
              <a:rPr lang="ru-RU" sz="5400" b="1" i="0" u="none" strike="noStrike" baseline="0" dirty="0">
                <a:solidFill>
                  <a:srgbClr val="038EA6"/>
                </a:solidFill>
                <a:latin typeface="Calibri" panose="020F0502020204030204" pitchFamily="34" charset="0"/>
              </a:rPr>
              <a:t>ДО ОРГАНІЗАЦІЇ ОСВІТНЬОГО ПРОЦЕСУ В</a:t>
            </a:r>
            <a:br>
              <a:rPr lang="ru-RU" sz="5400" b="1" i="0" u="none" strike="noStrike" baseline="0" dirty="0">
                <a:solidFill>
                  <a:srgbClr val="038EA6"/>
                </a:solidFill>
                <a:latin typeface="Calibri" panose="020F0502020204030204" pitchFamily="34" charset="0"/>
              </a:rPr>
            </a:br>
            <a:r>
              <a:rPr lang="ru-RU" sz="5400" b="1" i="0" u="none" strike="noStrike" baseline="0" dirty="0">
                <a:solidFill>
                  <a:srgbClr val="038EA6"/>
                </a:solidFill>
                <a:latin typeface="Calibri" panose="020F0502020204030204" pitchFamily="34" charset="0"/>
              </a:rPr>
              <a:t>ЗАКЛАДАХ ЗАГАЛЬНОЇ СЕРЕДНЬОЇ ОСВІТИ</a:t>
            </a:r>
            <a:br>
              <a:rPr lang="ru-RU" sz="5400" b="1" i="0" u="none" strike="noStrike" baseline="0" dirty="0">
                <a:solidFill>
                  <a:srgbClr val="038EA6"/>
                </a:solidFill>
                <a:latin typeface="Calibri" panose="020F0502020204030204" pitchFamily="34" charset="0"/>
              </a:rPr>
            </a:br>
            <a:r>
              <a:rPr lang="ru-RU" sz="5400" b="1" i="0" u="none" strike="noStrike" baseline="0" dirty="0">
                <a:solidFill>
                  <a:srgbClr val="038EA6"/>
                </a:solidFill>
                <a:latin typeface="Calibri" panose="020F0502020204030204" pitchFamily="34" charset="0"/>
              </a:rPr>
              <a:t>у 2021/2022 </a:t>
            </a:r>
            <a:r>
              <a:rPr lang="ru-RU" sz="5400" b="1" i="0" u="none" strike="noStrike" baseline="0" dirty="0" err="1">
                <a:solidFill>
                  <a:srgbClr val="038EA6"/>
                </a:solidFill>
                <a:latin typeface="Calibri" panose="020F0502020204030204" pitchFamily="34" charset="0"/>
              </a:rPr>
              <a:t>навчальному</a:t>
            </a:r>
            <a:r>
              <a:rPr lang="ru-RU" sz="5400" b="1" i="0" u="none" strike="noStrike" baseline="0" dirty="0">
                <a:solidFill>
                  <a:srgbClr val="038EA6"/>
                </a:solidFill>
                <a:latin typeface="Calibri" panose="020F0502020204030204" pitchFamily="34" charset="0"/>
              </a:rPr>
              <a:t> </a:t>
            </a:r>
            <a:r>
              <a:rPr lang="ru-RU" sz="5400" b="1" i="0" u="none" strike="noStrike" baseline="0" dirty="0" err="1">
                <a:solidFill>
                  <a:srgbClr val="038EA6"/>
                </a:solidFill>
                <a:latin typeface="Calibri" panose="020F0502020204030204" pitchFamily="34" charset="0"/>
              </a:rPr>
              <a:t>році</a:t>
            </a:r>
            <a:endParaRPr lang="ru-RU" sz="19300" b="1" dirty="0">
              <a:solidFill>
                <a:srgbClr val="038E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2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F4BE17DD-AA85-49FD-A72E-2A2813983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43" b="13071"/>
          <a:stretch/>
        </p:blipFill>
        <p:spPr>
          <a:xfrm>
            <a:off x="1681162" y="558800"/>
            <a:ext cx="8956675" cy="3175000"/>
          </a:xfrm>
          <a:prstGeom prst="rect">
            <a:avLst/>
          </a:prstGeom>
        </p:spPr>
      </p:pic>
      <p:pic>
        <p:nvPicPr>
          <p:cNvPr id="6" name="Рисунок 5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04826B99-627F-4543-98FA-4AD9D12B2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3" y="3733800"/>
            <a:ext cx="8829676" cy="32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102D3-190C-451B-A507-85376E20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307EB0-9E49-4254-B1C5-359369CC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гриф «Рекомендовано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Міністерством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освіти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і науки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України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»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отримали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підручники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з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інформатики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для 8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класів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Учні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9х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класів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будуть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навчатися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за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відсутності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підручника</a:t>
            </a:r>
            <a:r>
              <a:rPr lang="ru-RU" sz="4400" b="0" i="0" u="none" strike="noStrike" baseline="0" dirty="0">
                <a:latin typeface="Times New Roman" panose="02020603050405020304" pitchFamily="18" charset="0"/>
              </a:rPr>
              <a:t> за чинною </a:t>
            </a:r>
            <a:r>
              <a:rPr lang="ru-RU" sz="4400" b="0" i="0" u="none" strike="noStrike" baseline="0" dirty="0" err="1">
                <a:latin typeface="Times New Roman" panose="02020603050405020304" pitchFamily="18" charset="0"/>
              </a:rPr>
              <a:t>програмою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73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4F9FF-6C5E-4472-AAEF-237E2937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Обладнання</a:t>
            </a:r>
            <a:endParaRPr lang="ru-RU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E01C17-D883-4293-8EBB-FE59160A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67720" cy="482917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4400" dirty="0" err="1">
                <a:latin typeface="Times New Roman" panose="02020603050405020304" pitchFamily="18" charset="0"/>
              </a:rPr>
              <a:t>Обладнання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має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відповідати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вимогам</a:t>
            </a:r>
            <a:r>
              <a:rPr lang="ru-RU" sz="4400" dirty="0">
                <a:latin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</a:rPr>
              <a:t>викладеним</a:t>
            </a:r>
            <a:r>
              <a:rPr lang="ru-RU" sz="4400" dirty="0">
                <a:latin typeface="Times New Roman" panose="02020603050405020304" pitchFamily="18" charset="0"/>
              </a:rPr>
              <a:t> у «</a:t>
            </a:r>
            <a:r>
              <a:rPr lang="ru-RU" sz="4400" dirty="0" err="1">
                <a:latin typeface="Times New Roman" panose="02020603050405020304" pitchFamily="18" charset="0"/>
              </a:rPr>
              <a:t>Положенні</a:t>
            </a:r>
            <a:r>
              <a:rPr lang="ru-RU" sz="4400" dirty="0">
                <a:latin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</a:rPr>
              <a:t>кабінет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інформатики</a:t>
            </a:r>
            <a:r>
              <a:rPr lang="ru-RU" sz="4400" dirty="0">
                <a:latin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</a:rPr>
              <a:t>інформаційнокомунікаційних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технологій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навчання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загальноосвітніх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навчальних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закладів</a:t>
            </a:r>
            <a:r>
              <a:rPr lang="ru-RU" sz="4400" dirty="0">
                <a:latin typeface="Times New Roman" panose="02020603050405020304" pitchFamily="18" charset="0"/>
              </a:rPr>
              <a:t>» з </a:t>
            </a:r>
            <a:r>
              <a:rPr lang="ru-RU" sz="4400" dirty="0" err="1">
                <a:latin typeface="Times New Roman" panose="02020603050405020304" pitchFamily="18" charset="0"/>
              </a:rPr>
              <a:t>урахуванням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оновлених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нормативів</a:t>
            </a:r>
            <a:r>
              <a:rPr lang="ru-RU" sz="4400" dirty="0">
                <a:latin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</a:rPr>
              <a:t>чинних</a:t>
            </a:r>
            <a:r>
              <a:rPr lang="ru-RU" sz="4400" dirty="0">
                <a:latin typeface="Times New Roman" panose="02020603050405020304" pitchFamily="18" charset="0"/>
              </a:rPr>
              <a:t> з 1 </a:t>
            </a:r>
            <a:r>
              <a:rPr lang="ru-RU" sz="4400" dirty="0" err="1">
                <a:latin typeface="Times New Roman" panose="02020603050405020304" pitchFamily="18" charset="0"/>
              </a:rPr>
              <a:t>січня</a:t>
            </a:r>
            <a:r>
              <a:rPr lang="ru-RU" sz="4400" dirty="0">
                <a:latin typeface="Times New Roman" panose="02020603050405020304" pitchFamily="18" charset="0"/>
              </a:rPr>
              <a:t> 2021 року, </a:t>
            </a:r>
            <a:r>
              <a:rPr lang="ru-RU" sz="4400" dirty="0" err="1">
                <a:latin typeface="Times New Roman" panose="02020603050405020304" pitchFamily="18" charset="0"/>
              </a:rPr>
              <a:t>викладених</a:t>
            </a:r>
            <a:r>
              <a:rPr lang="ru-RU" sz="4400" dirty="0">
                <a:latin typeface="Times New Roman" panose="02020603050405020304" pitchFamily="18" charset="0"/>
              </a:rPr>
              <a:t> у </a:t>
            </a:r>
            <a:r>
              <a:rPr lang="ru-RU" sz="4400" dirty="0" err="1">
                <a:latin typeface="Times New Roman" panose="02020603050405020304" pitchFamily="18" charset="0"/>
              </a:rPr>
              <a:t>документі</a:t>
            </a:r>
            <a:r>
              <a:rPr lang="ru-RU" sz="4400" dirty="0">
                <a:latin typeface="Times New Roman" panose="02020603050405020304" pitchFamily="18" charset="0"/>
              </a:rPr>
              <a:t> «</a:t>
            </a:r>
            <a:r>
              <a:rPr lang="ru-RU" sz="4400" dirty="0" err="1">
                <a:latin typeface="Times New Roman" panose="02020603050405020304" pitchFamily="18" charset="0"/>
              </a:rPr>
              <a:t>Санітарний</a:t>
            </a:r>
            <a:r>
              <a:rPr lang="ru-RU" sz="4400" dirty="0">
                <a:latin typeface="Times New Roman" panose="02020603050405020304" pitchFamily="18" charset="0"/>
              </a:rPr>
              <a:t> регламент для </a:t>
            </a:r>
            <a:r>
              <a:rPr lang="ru-RU" sz="4400" dirty="0" err="1">
                <a:latin typeface="Times New Roman" panose="02020603050405020304" pitchFamily="18" charset="0"/>
              </a:rPr>
              <a:t>закладів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загальної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середньої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освіти</a:t>
            </a:r>
            <a:r>
              <a:rPr lang="ru-RU" sz="4400" dirty="0">
                <a:latin typeface="Times New Roman" panose="02020603050405020304" pitchFamily="18" charset="0"/>
              </a:rPr>
              <a:t>» (наказ </a:t>
            </a:r>
            <a:r>
              <a:rPr lang="ru-RU" sz="4400" dirty="0" err="1">
                <a:latin typeface="Times New Roman" panose="02020603050405020304" pitchFamily="18" charset="0"/>
              </a:rPr>
              <a:t>Міністерства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охорони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здоров’я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</a:rPr>
              <a:t> 25 вересня 2020 року № 2205), </a:t>
            </a:r>
            <a:r>
              <a:rPr lang="ru-RU" sz="4400" dirty="0" err="1">
                <a:latin typeface="Times New Roman" panose="02020603050405020304" pitchFamily="18" charset="0"/>
              </a:rPr>
              <a:t>технічним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специфікаціям</a:t>
            </a:r>
            <a:r>
              <a:rPr lang="ru-RU" sz="4400" dirty="0">
                <a:latin typeface="Times New Roman" panose="02020603050405020304" pitchFamily="18" charset="0"/>
              </a:rPr>
              <a:t> НКК </a:t>
            </a:r>
            <a:r>
              <a:rPr lang="ru-RU" sz="4400" dirty="0" err="1">
                <a:latin typeface="Times New Roman" panose="02020603050405020304" pitchFamily="18" charset="0"/>
              </a:rPr>
              <a:t>кабінету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інформатики</a:t>
            </a:r>
            <a:r>
              <a:rPr lang="ru-RU" sz="4400" dirty="0">
                <a:latin typeface="Times New Roman" panose="02020603050405020304" pitchFamily="18" charset="0"/>
              </a:rPr>
              <a:t>, НКК (</a:t>
            </a:r>
            <a:r>
              <a:rPr lang="ru-RU" sz="4400" dirty="0" err="1">
                <a:latin typeface="Times New Roman" panose="02020603050405020304" pitchFamily="18" charset="0"/>
              </a:rPr>
              <a:t>мобільного</a:t>
            </a:r>
            <a:r>
              <a:rPr lang="ru-RU" sz="4400" dirty="0">
                <a:latin typeface="Times New Roman" panose="02020603050405020304" pitchFamily="18" charset="0"/>
              </a:rPr>
              <a:t>) та </a:t>
            </a:r>
            <a:r>
              <a:rPr lang="ru-RU" sz="4400" dirty="0" err="1">
                <a:latin typeface="Times New Roman" panose="02020603050405020304" pitchFamily="18" charset="0"/>
              </a:rPr>
              <a:t>інтерактивного</a:t>
            </a:r>
            <a:r>
              <a:rPr lang="ru-RU" sz="4400" dirty="0">
                <a:latin typeface="Times New Roman" panose="02020603050405020304" pitchFamily="18" charset="0"/>
              </a:rPr>
              <a:t> комплексу (</a:t>
            </a:r>
            <a:r>
              <a:rPr lang="ru-RU" sz="4400" dirty="0" err="1">
                <a:latin typeface="Times New Roman" panose="02020603050405020304" pitchFamily="18" charset="0"/>
              </a:rPr>
              <a:t>інтерактивної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дошки</a:t>
            </a:r>
            <a:r>
              <a:rPr lang="ru-RU" sz="4400" dirty="0">
                <a:latin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</a:rPr>
              <a:t>мультимедійного</a:t>
            </a:r>
            <a:r>
              <a:rPr lang="ru-RU" sz="4400" dirty="0">
                <a:latin typeface="Times New Roman" panose="02020603050405020304" pitchFamily="18" charset="0"/>
              </a:rPr>
              <a:t> проектора) для </a:t>
            </a:r>
            <a:r>
              <a:rPr lang="ru-RU" sz="4400" dirty="0" err="1">
                <a:latin typeface="Times New Roman" panose="02020603050405020304" pitchFamily="18" charset="0"/>
              </a:rPr>
              <a:t>загальноосвітніх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навчальних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закладів</a:t>
            </a:r>
            <a:r>
              <a:rPr lang="ru-RU" sz="44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132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14B04B0F-4638-4854-B2D7-89F59313DB94}" vid="{55E7FEAA-5BC4-4295-8716-DA3C18C437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379</Words>
  <Application>Microsoft Office PowerPoint</Application>
  <PresentationFormat>Широкий екран</PresentationFormat>
  <Paragraphs>28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inherit</vt:lpstr>
      <vt:lpstr>Segoe UI Historic</vt:lpstr>
      <vt:lpstr>Sitka Subheading</vt:lpstr>
      <vt:lpstr>Times New Roman</vt:lpstr>
      <vt:lpstr>Тема Office</vt:lpstr>
      <vt:lpstr>Інформатика: навчаємо майбутніх ІТ-фахівців</vt:lpstr>
      <vt:lpstr>25 серпня 2021 року о 10 годині ранку відеоконференція у ZOOM  тема Інформатика: навчаємо майбутніх ІТ-фахівців </vt:lpstr>
      <vt:lpstr>Презентація PowerPoint</vt:lpstr>
      <vt:lpstr>https://www.youtube.com/watch?v=4X4NjwdLT3w&amp;t=2s  https://www.youtube.com/watch?v=UzLLHIMiX-4&amp;t=8s </vt:lpstr>
      <vt:lpstr>Презентація PowerPoint</vt:lpstr>
      <vt:lpstr>МЕТОДИЧНІ РЕКОМЕНДАЦІЇ ДО ОРГАНІЗАЦІЇ ОСВІТНЬОГО ПРОЦЕСУ В ЗАКЛАДАХ ЗАГАЛЬНОЇ СЕРЕДНЬОЇ ОСВІТИ у 2021/2022 навчальному році</vt:lpstr>
      <vt:lpstr>Презентація PowerPoint</vt:lpstr>
      <vt:lpstr>Презентація PowerPoint</vt:lpstr>
      <vt:lpstr>Обладнання</vt:lpstr>
      <vt:lpstr>https://ukraine.learningpassport.unicef.org</vt:lpstr>
      <vt:lpstr>http://lito.kr.ua/blog/2021/08/18/samoosvitnya-skladova-navchannya-informatyky-dlya-vchytelya-ta-uchnya-2/?fbclid=IwAR3xz4R6QGtA3wS6YxSRQsRkAxCFpxbHk2UjnSEJQqfkLgodHbLwD3tf88Q</vt:lpstr>
      <vt:lpstr>Презентація PowerPoint</vt:lpstr>
      <vt:lpstr>Освітні канали українською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Речич Наталія Василівна</dc:creator>
  <cp:lastModifiedBy>Речич Наталія Василівна</cp:lastModifiedBy>
  <cp:revision>8</cp:revision>
  <dcterms:created xsi:type="dcterms:W3CDTF">2021-08-12T07:21:50Z</dcterms:created>
  <dcterms:modified xsi:type="dcterms:W3CDTF">2021-08-25T07:31:37Z</dcterms:modified>
</cp:coreProperties>
</file>