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0" autoAdjust="0"/>
    <p:restoredTop sz="93515" autoAdjust="0"/>
  </p:normalViewPr>
  <p:slideViewPr>
    <p:cSldViewPr snapToGrid="0">
      <p:cViewPr>
        <p:scale>
          <a:sx n="100" d="100"/>
          <a:sy n="100" d="100"/>
        </p:scale>
        <p:origin x="72" y="-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649E47-2F63-3735-5934-371512B0A0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46AF8E6F-5E5C-570F-489A-222936DAAB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83F6F2D-6092-4C08-3ABC-A0A206B32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D6CB-575C-492A-A343-3C807DC7DBAE}" type="datetimeFigureOut">
              <a:rPr lang="uk-UA" smtClean="0"/>
              <a:t>13.12.2024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4D7B7FC-6A14-31AA-4091-2CDD1BC28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4E862D7-E3AB-5B92-F231-6E0FEE0C3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FC3E-CE37-4EEB-A162-7160E71F95B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1645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48AFBA-8A95-0604-5D44-56CBA4458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7C6A31F3-25DB-CD53-9BAB-DB4576CE16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AE5D8EF-273A-750D-3D21-AEFFED690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D6CB-575C-492A-A343-3C807DC7DBAE}" type="datetimeFigureOut">
              <a:rPr lang="uk-UA" smtClean="0"/>
              <a:t>13.12.2024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C20BA2B-2E40-187E-5D5B-BA5F0EB5A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370EDDB-F727-3E19-063F-455CA4EC1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FC3E-CE37-4EEB-A162-7160E71F95B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3051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130B887A-4A92-E57B-74AD-B8C7CFC52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54B54A6A-50D9-DCFC-FB82-2CDB639684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661788C-0A31-B494-0553-A5EFC7611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D6CB-575C-492A-A343-3C807DC7DBAE}" type="datetimeFigureOut">
              <a:rPr lang="uk-UA" smtClean="0"/>
              <a:t>13.12.2024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B383AD1-68D5-38D3-2FBE-FB9D572AE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F4FF4B2A-109A-E0FC-7EC5-1BB0BC4D4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FC3E-CE37-4EEB-A162-7160E71F95B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49116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2AE615-BB01-12E0-803C-CFB0C7133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1185C03-B41D-226A-FA2F-8ACC325B6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FA0C848-D63A-68DB-EC53-C2A6327C4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D6CB-575C-492A-A343-3C807DC7DBAE}" type="datetimeFigureOut">
              <a:rPr lang="uk-UA" smtClean="0"/>
              <a:t>13.12.2024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6B7D6D3-D85A-40B8-8E15-235C0C880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8A27E3B-CD4A-FA22-5DED-E5CA91C3B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FC3E-CE37-4EEB-A162-7160E71F95B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92565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C46F4A-153D-F2A8-EF51-EFD750779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D14F397E-86A7-02E0-C44D-F0C8D2806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72CDD6A-8F90-49FE-70A2-57C2109B5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D6CB-575C-492A-A343-3C807DC7DBAE}" type="datetimeFigureOut">
              <a:rPr lang="uk-UA" smtClean="0"/>
              <a:t>13.12.2024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9ED4EC4-774D-458D-11C5-B688770C9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F6071AB8-D79C-5236-4044-27DAB8F8B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FC3E-CE37-4EEB-A162-7160E71F95B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0358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8D95CD-E1CC-7786-A63E-54F3606A1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C6DBFF8-C4E5-0C76-41B6-DAFB4E039F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AA197B35-929A-A1DF-07A5-ED12F17A04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34D64435-28F8-2558-A6E9-FA9F2D30D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D6CB-575C-492A-A343-3C807DC7DBAE}" type="datetimeFigureOut">
              <a:rPr lang="uk-UA" smtClean="0"/>
              <a:t>13.12.2024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0AE54139-B434-B52A-EF37-6F7EF718B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7249AF63-BF42-95A9-5DF9-6C98FDC8A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FC3E-CE37-4EEB-A162-7160E71F95B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3480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698285-C93E-2659-AB95-03399BF06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F320A40C-F393-4811-B104-83C52AFD9A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FD5700CD-9EBF-013E-D733-C2FE606C33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EB56A34A-08F8-9EB7-22EC-D564937511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9F05E1E4-F747-827A-F4EA-C673FA212F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2BC71164-7668-3A89-6405-03197DAB8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D6CB-575C-492A-A343-3C807DC7DBAE}" type="datetimeFigureOut">
              <a:rPr lang="uk-UA" smtClean="0"/>
              <a:t>13.12.2024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0FDE9E47-46C2-AA6F-FD4D-329E5E5BA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222F46AC-20FE-A3D1-A32E-A1C6C2DB5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FC3E-CE37-4EEB-A162-7160E71F95B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0811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086118-DE3D-57BE-3ED6-F96C58457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A0EEB926-5113-4710-AB2E-6831022EC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D6CB-575C-492A-A343-3C807DC7DBAE}" type="datetimeFigureOut">
              <a:rPr lang="uk-UA" smtClean="0"/>
              <a:t>13.12.2024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050CB234-9FA5-7673-220F-D37314699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682BD3D0-DCA1-1FFD-E0B4-CB98336E8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FC3E-CE37-4EEB-A162-7160E71F95B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243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7FF26ADC-FAE1-9C90-7016-1FACF6CD0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D6CB-575C-492A-A343-3C807DC7DBAE}" type="datetimeFigureOut">
              <a:rPr lang="uk-UA" smtClean="0"/>
              <a:t>13.12.2024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F01ED570-1A78-A0BB-8516-08DC4B50A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14AA17C0-8164-B653-F4F0-1C032E5F2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FC3E-CE37-4EEB-A162-7160E71F95B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42441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7B52EB-3F9F-13FE-9CD6-4BC18D82B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95E89EB-58BB-F485-A7B2-B68CAC29A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FD8FC858-EFF9-44FB-B931-262A695809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9217C7E9-1DC2-3B7D-D34F-CFD460638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D6CB-575C-492A-A343-3C807DC7DBAE}" type="datetimeFigureOut">
              <a:rPr lang="uk-UA" smtClean="0"/>
              <a:t>13.12.2024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03912247-79C8-5529-5515-E18C6E720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C9D0D6AC-E69E-F8F1-0695-6FCA6ED63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FC3E-CE37-4EEB-A162-7160E71F95B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45271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BF1819-CE3B-8DCE-8BF0-D5BE5F63E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11793677-630B-2177-71F5-E4B9D354F9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FAA6D2B6-3E16-65B1-EE37-699CF8368F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B08D17BB-4AD9-4ECB-D7BD-1FF21490C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D6CB-575C-492A-A343-3C807DC7DBAE}" type="datetimeFigureOut">
              <a:rPr lang="uk-UA" smtClean="0"/>
              <a:t>13.12.2024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540EE66D-CF9D-2DBE-9529-0B902B157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930ECDD5-3D3E-991A-1B54-682F0224B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FC3E-CE37-4EEB-A162-7160E71F95B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1078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A9862E95-62F4-4425-63DC-67A6871B2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36DF0E26-8071-9D59-0A94-6423E70A6C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03468CB-156E-CF50-5E86-0D203CE6A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4CD6CB-575C-492A-A343-3C807DC7DBAE}" type="datetimeFigureOut">
              <a:rPr lang="uk-UA" smtClean="0"/>
              <a:t>13.12.2024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630EC915-087E-A8DC-FB41-8413B50886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F2E3A89-530B-370A-C8D7-8922D9C159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0F9FC3E-CE37-4EEB-A162-7160E71F95B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9789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DADB30-2BD8-0BA5-DF01-E104FE945C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 descr="Зображення, що містить кіт, просто неба, скеля, земля&#10;&#10;Автоматично згенерований опис">
            <a:extLst>
              <a:ext uri="{FF2B5EF4-FFF2-40B4-BE49-F238E27FC236}">
                <a16:creationId xmlns:a16="http://schemas.microsoft.com/office/drawing/2014/main" id="{90663003-0C19-EE12-01A6-6A0614A12B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255" y="7869402"/>
            <a:ext cx="1986455" cy="4414344"/>
          </a:xfrm>
          <a:prstGeom prst="rect">
            <a:avLst/>
          </a:prstGeom>
        </p:spPr>
      </p:pic>
      <p:pic>
        <p:nvPicPr>
          <p:cNvPr id="34" name="Рисунок 33" descr="Зображення, що містить текст, троянда, пелюстка, Троянди&#10;&#10;Автоматично згенерований опис">
            <a:extLst>
              <a:ext uri="{FF2B5EF4-FFF2-40B4-BE49-F238E27FC236}">
                <a16:creationId xmlns:a16="http://schemas.microsoft.com/office/drawing/2014/main" id="{D14A240D-1AD1-A491-DBB7-4A5DAF8291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7392888"/>
            <a:ext cx="1986455" cy="4414344"/>
          </a:xfrm>
          <a:prstGeom prst="rect">
            <a:avLst/>
          </a:prstGeom>
        </p:spPr>
      </p:pic>
      <p:pic>
        <p:nvPicPr>
          <p:cNvPr id="38" name="Рисунок 37" descr="Зображення, що містить текст, гаджет, Мобільний телефон, мультимедіа&#10;&#10;Автоматично згенерований опис">
            <a:extLst>
              <a:ext uri="{FF2B5EF4-FFF2-40B4-BE49-F238E27FC236}">
                <a16:creationId xmlns:a16="http://schemas.microsoft.com/office/drawing/2014/main" id="{746A3D65-3F9F-162E-482D-6A63D81E1B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2632" y="8258978"/>
            <a:ext cx="1986455" cy="4414345"/>
          </a:xfrm>
          <a:prstGeom prst="rect">
            <a:avLst/>
          </a:prstGeom>
        </p:spPr>
      </p:pic>
      <p:grpSp>
        <p:nvGrpSpPr>
          <p:cNvPr id="12" name="Групувати 11">
            <a:extLst>
              <a:ext uri="{FF2B5EF4-FFF2-40B4-BE49-F238E27FC236}">
                <a16:creationId xmlns:a16="http://schemas.microsoft.com/office/drawing/2014/main" id="{870598F9-55D5-B387-FCA4-4CDA1CCD2AEF}"/>
              </a:ext>
            </a:extLst>
          </p:cNvPr>
          <p:cNvGrpSpPr/>
          <p:nvPr/>
        </p:nvGrpSpPr>
        <p:grpSpPr>
          <a:xfrm>
            <a:off x="8336070" y="8714449"/>
            <a:ext cx="1993341" cy="4414344"/>
            <a:chOff x="6534150" y="1187602"/>
            <a:chExt cx="1993341" cy="4414344"/>
          </a:xfrm>
        </p:grpSpPr>
        <p:pic>
          <p:nvPicPr>
            <p:cNvPr id="5" name="Рисунок 4" descr="Зображення, що містить знімок екрана, кіт, текст, природа&#10;&#10;Автоматично згенерований опис">
              <a:extLst>
                <a:ext uri="{FF2B5EF4-FFF2-40B4-BE49-F238E27FC236}">
                  <a16:creationId xmlns:a16="http://schemas.microsoft.com/office/drawing/2014/main" id="{FA424247-936F-99EA-4C88-DC6CF61EB8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1036" y="1187602"/>
              <a:ext cx="1986455" cy="4414344"/>
            </a:xfrm>
            <a:prstGeom prst="rect">
              <a:avLst/>
            </a:prstGeom>
          </p:spPr>
        </p:pic>
        <p:sp>
          <p:nvSpPr>
            <p:cNvPr id="6" name="Прямокутник 5">
              <a:extLst>
                <a:ext uri="{FF2B5EF4-FFF2-40B4-BE49-F238E27FC236}">
                  <a16:creationId xmlns:a16="http://schemas.microsoft.com/office/drawing/2014/main" id="{5377D05B-208D-E9FC-C2CF-5ECBD7B0AAC8}"/>
                </a:ext>
              </a:extLst>
            </p:cNvPr>
            <p:cNvSpPr/>
            <p:nvPr/>
          </p:nvSpPr>
          <p:spPr>
            <a:xfrm>
              <a:off x="6534150" y="1187602"/>
              <a:ext cx="1986455" cy="895198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" name="Прямокутник 9">
              <a:extLst>
                <a:ext uri="{FF2B5EF4-FFF2-40B4-BE49-F238E27FC236}">
                  <a16:creationId xmlns:a16="http://schemas.microsoft.com/office/drawing/2014/main" id="{ECC9AF19-C731-0F9F-9E6D-6340D42CB9B0}"/>
                </a:ext>
              </a:extLst>
            </p:cNvPr>
            <p:cNvSpPr/>
            <p:nvPr/>
          </p:nvSpPr>
          <p:spPr>
            <a:xfrm>
              <a:off x="6541035" y="4735442"/>
              <a:ext cx="1986455" cy="832389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4C91735F-523C-DCB5-D624-79C6DEC16A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6960111">
            <a:off x="6879168" y="3354533"/>
            <a:ext cx="1854948" cy="1038416"/>
          </a:xfrm>
          <a:prstGeom prst="rect">
            <a:avLst/>
          </a:prstGeom>
        </p:spPr>
      </p:pic>
      <p:pic>
        <p:nvPicPr>
          <p:cNvPr id="29" name="Рисунок 28" descr="Зображення, що містить текст, троянда, пелюстка, Троянди&#10;&#10;Автоматично згенерований опис">
            <a:extLst>
              <a:ext uri="{FF2B5EF4-FFF2-40B4-BE49-F238E27FC236}">
                <a16:creationId xmlns:a16="http://schemas.microsoft.com/office/drawing/2014/main" id="{34898A4D-B8B9-E65C-2BA6-A1216E50BE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0550" y="361950"/>
            <a:ext cx="3086100" cy="6858000"/>
          </a:xfrm>
          <a:prstGeom prst="rect">
            <a:avLst/>
          </a:prstGeom>
        </p:spPr>
      </p:pic>
      <p:pic>
        <p:nvPicPr>
          <p:cNvPr id="33" name="Рисунок 32" descr="Зображення, що містить текст, Обличчя людини, чоловік, знімок екрана&#10;&#10;Автоматично згенерований опис">
            <a:extLst>
              <a:ext uri="{FF2B5EF4-FFF2-40B4-BE49-F238E27FC236}">
                <a16:creationId xmlns:a16="http://schemas.microsoft.com/office/drawing/2014/main" id="{E26BD323-BF39-81DD-1833-F0EAF2A36BF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282" y="3963888"/>
            <a:ext cx="3086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675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</TotalTime>
  <Words>0</Words>
  <Application>Microsoft Office PowerPoint</Application>
  <PresentationFormat>Широкий екран</PresentationFormat>
  <Paragraphs>0</Paragraphs>
  <Slides>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Тема Office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Кузічев Микола Миколайович</dc:creator>
  <cp:lastModifiedBy>Кузічев Микола Миколайович</cp:lastModifiedBy>
  <cp:revision>5</cp:revision>
  <dcterms:created xsi:type="dcterms:W3CDTF">2024-12-12T22:33:14Z</dcterms:created>
  <dcterms:modified xsi:type="dcterms:W3CDTF">2024-12-13T12:30:26Z</dcterms:modified>
</cp:coreProperties>
</file>